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55" d="100"/>
          <a:sy n="55" d="100"/>
        </p:scale>
        <p:origin x="-965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EB4BC-D4FD-4C1B-AFCA-5C6348DECE46}" type="datetimeFigureOut">
              <a:rPr lang="ru-RU"/>
              <a:pPr/>
              <a:t>10.11.2015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05379-71ED-46B6-9763-DCADB48230E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1393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0070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55112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10022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3958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596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6479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4321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2543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9235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928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6507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05379-71ED-46B6-9763-DCADB48230E5}" type="slidenum">
              <a:rPr lang="ru-RU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15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11/10/2015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5056909" y="6042067"/>
            <a:ext cx="3376646" cy="561975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 err="1"/>
              <a:t>Подготовил</a:t>
            </a:r>
            <a:r>
              <a:rPr lang="en-US" dirty="0"/>
              <a:t> </a:t>
            </a:r>
            <a:r>
              <a:rPr lang="en-US" dirty="0" err="1"/>
              <a:t>презентацию</a:t>
            </a:r>
            <a:r>
              <a:rPr lang="en-US" dirty="0"/>
              <a:t> </a:t>
            </a:r>
            <a:endParaRPr lang="ru-RU" dirty="0" smtClean="0"/>
          </a:p>
          <a:p>
            <a:r>
              <a:rPr lang="en-US" dirty="0" err="1" smtClean="0"/>
              <a:t>ученик</a:t>
            </a:r>
            <a:r>
              <a:rPr lang="en-US" dirty="0" smtClean="0"/>
              <a:t> </a:t>
            </a:r>
            <a:r>
              <a:rPr lang="en-US" dirty="0"/>
              <a:t>8 "Б" </a:t>
            </a:r>
            <a:r>
              <a:rPr lang="ru-RU" dirty="0" smtClean="0"/>
              <a:t> </a:t>
            </a:r>
            <a:r>
              <a:rPr lang="en-US" dirty="0" err="1" smtClean="0"/>
              <a:t>Пархоменко</a:t>
            </a:r>
            <a:r>
              <a:rPr lang="en-US" dirty="0" smtClean="0"/>
              <a:t> </a:t>
            </a:r>
            <a:r>
              <a:rPr lang="en-US" dirty="0"/>
              <a:t>Даниил</a:t>
            </a:r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57352" y="273050"/>
            <a:ext cx="7175500" cy="2363900"/>
          </a:xfrm>
        </p:spPr>
        <p:txBody>
          <a:bodyPr/>
          <a:lstStyle/>
          <a:p>
            <a:pPr marL="182880" indent="0">
              <a:buNone/>
            </a:pPr>
            <a:r>
              <a:rPr lang="en-US" dirty="0" err="1"/>
              <a:t>Осевая</a:t>
            </a:r>
            <a:r>
              <a:rPr lang="en-US" dirty="0"/>
              <a:t> и </a:t>
            </a:r>
            <a:r>
              <a:rPr lang="en-US" dirty="0" err="1"/>
              <a:t>центральная</a:t>
            </a:r>
            <a:r>
              <a:rPr lang="en-US" dirty="0"/>
              <a:t> </a:t>
            </a:r>
            <a:r>
              <a:rPr lang="en-US" dirty="0" err="1"/>
              <a:t>симметрия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9457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3972" y="6031491"/>
            <a:ext cx="5351866" cy="74311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bab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81013" y="457200"/>
            <a:ext cx="2614590" cy="2390775"/>
          </a:xfrm>
        </p:spPr>
      </p:pic>
      <p:pic>
        <p:nvPicPr>
          <p:cNvPr id="5" name="Picture 4" descr="0_f4524_63389fbb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94275" y="427038"/>
            <a:ext cx="3213284" cy="2415295"/>
          </a:xfrm>
          <a:prstGeom prst="rect">
            <a:avLst/>
          </a:prstGeom>
        </p:spPr>
      </p:pic>
      <p:pic>
        <p:nvPicPr>
          <p:cNvPr id="6" name="Picture 5" descr="1297970412_calathea-zebrin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3826" y="3086147"/>
            <a:ext cx="2286828" cy="343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0704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0903" y="5961511"/>
            <a:ext cx="3681781" cy="643146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 descr="223252_original.jp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14952" y="355446"/>
            <a:ext cx="4420677" cy="2948251"/>
          </a:xfrm>
        </p:spPr>
      </p:pic>
      <p:pic>
        <p:nvPicPr>
          <p:cNvPr id="7" name="Picture 6" descr="symmetriya-kompozic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0450" y="355600"/>
            <a:ext cx="4138613" cy="2941295"/>
          </a:xfrm>
          <a:prstGeom prst="rect">
            <a:avLst/>
          </a:prstGeom>
        </p:spPr>
      </p:pic>
      <p:pic>
        <p:nvPicPr>
          <p:cNvPr id="8" name="Picture 7" descr="mavzolej-tadzh-maxal-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7495" y="3900104"/>
            <a:ext cx="4302856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967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70" y="5251718"/>
            <a:ext cx="6541926" cy="9130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Спасибо за внимание!</a:t>
            </a:r>
          </a:p>
        </p:txBody>
      </p:sp>
      <p:pic>
        <p:nvPicPr>
          <p:cNvPr id="4" name="Content Placeholder 3" descr="1348061772_50993854.png"/>
          <p:cNvPicPr>
            <a:picLocks noGrp="1" noChangeAspect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1843561" y="301963"/>
            <a:ext cx="5629617" cy="5120011"/>
          </a:xfrm>
        </p:spPr>
      </p:pic>
    </p:spTree>
    <p:extLst>
      <p:ext uri="{BB962C8B-B14F-4D97-AF65-F5344CB8AC3E}">
        <p14:creationId xmlns:p14="http://schemas.microsoft.com/office/powerpoint/2010/main" xmlns="" val="386012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4561" y="1062940"/>
            <a:ext cx="2304686" cy="413213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94513" y="4920792"/>
            <a:ext cx="6240463" cy="1695575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45720" indent="0">
              <a:buNone/>
            </a:pPr>
            <a:r>
              <a:rPr lang="ru-RU" sz="2400" dirty="0"/>
              <a:t>Две точки</a:t>
            </a:r>
            <a:r>
              <a:rPr lang="ru-RU" dirty="0"/>
              <a:t> </a:t>
            </a:r>
            <a:r>
              <a:rPr lang="ru-RU" b="1" dirty="0"/>
              <a:t>A и А</a:t>
            </a:r>
            <a:r>
              <a:rPr lang="ru-RU" sz="1000" b="1" dirty="0"/>
              <a:t>1  </a:t>
            </a:r>
            <a:r>
              <a:rPr lang="ru-RU" sz="2400" dirty="0"/>
              <a:t>называются </a:t>
            </a:r>
            <a:r>
              <a:rPr lang="ru-RU" sz="2400" b="1" dirty="0"/>
              <a:t>симметричными относительно прямой</a:t>
            </a:r>
            <a:r>
              <a:rPr lang="ru-RU" sz="2400" dirty="0"/>
              <a:t> </a:t>
            </a:r>
            <a:r>
              <a:rPr lang="ru-RU" sz="2400" b="1" i="1" dirty="0"/>
              <a:t>a</a:t>
            </a:r>
            <a:r>
              <a:rPr lang="ru-RU" sz="2400" i="1" dirty="0"/>
              <a:t>, </a:t>
            </a:r>
            <a:r>
              <a:rPr lang="ru-RU" sz="2400" dirty="0"/>
              <a:t>если эта прямая проходит через середину отрезка </a:t>
            </a:r>
            <a:r>
              <a:rPr lang="ru-RU" sz="2400" b="1" dirty="0"/>
              <a:t>АА</a:t>
            </a:r>
            <a:r>
              <a:rPr lang="ru-RU" sz="1000" dirty="0"/>
              <a:t>1  </a:t>
            </a:r>
            <a:r>
              <a:rPr lang="ru-RU" sz="2400" dirty="0"/>
              <a:t>и перпендикулярна к нему.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1685178" y="2606574"/>
            <a:ext cx="4701913" cy="4531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>
            <a:off x="1227658" y="2261675"/>
            <a:ext cx="212360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i="1" dirty="0"/>
              <a:t>а</a:t>
            </a: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04529" y="1064414"/>
            <a:ext cx="80125" cy="3045202"/>
          </a:xfrm>
          <a:prstGeom prst="straightConnector1">
            <a:avLst/>
          </a:prstGeom>
          <a:ln w="28575">
            <a:headEnd type="none"/>
            <a:tailEnd type="non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Блок-схема: узел 6"/>
          <p:cNvSpPr/>
          <p:nvPr/>
        </p:nvSpPr>
        <p:spPr>
          <a:xfrm>
            <a:off x="4194309" y="4124325"/>
            <a:ext cx="203066" cy="101600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 flipH="1">
            <a:off x="1924210" y="3510309"/>
            <a:ext cx="127619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ru-RU" dirty="0"/>
          </a:p>
        </p:txBody>
      </p:sp>
      <p:sp>
        <p:nvSpPr>
          <p:cNvPr id="9" name="Блок-схема: узел 8"/>
          <p:cNvSpPr/>
          <p:nvPr/>
        </p:nvSpPr>
        <p:spPr>
          <a:xfrm>
            <a:off x="4098142" y="1008063"/>
            <a:ext cx="213508" cy="100012"/>
          </a:xfrm>
          <a:prstGeom prst="flowChartConnector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034640" y="1767878"/>
            <a:ext cx="416673" cy="397702"/>
          </a:xfrm>
          <a:prstGeom prst="straightConnector1">
            <a:avLst/>
          </a:prstGeom>
          <a:ln w="635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034640" y="3111807"/>
            <a:ext cx="416673" cy="397702"/>
          </a:xfrm>
          <a:prstGeom prst="straightConnector1">
            <a:avLst/>
          </a:prstGeom>
          <a:ln w="6350"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Правая круглая скобка 11"/>
          <p:cNvSpPr/>
          <p:nvPr/>
        </p:nvSpPr>
        <p:spPr>
          <a:xfrm>
            <a:off x="4257675" y="2446338"/>
            <a:ext cx="92075" cy="182301"/>
          </a:xfrm>
          <a:prstGeom prst="rightBracket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670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63359" y="783268"/>
            <a:ext cx="2019806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31682" y="5588804"/>
            <a:ext cx="6400800" cy="8069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ru-RU" dirty="0"/>
              <a:t>Каждая точка прямой </a:t>
            </a:r>
            <a:r>
              <a:rPr lang="ru-RU" b="1" i="1" dirty="0"/>
              <a:t>a </a:t>
            </a:r>
            <a:r>
              <a:rPr lang="ru-RU" dirty="0"/>
              <a:t>симметрична сама себе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790115" y="1374732"/>
            <a:ext cx="3305184" cy="2671174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TextBox 4"/>
          <p:cNvSpPr txBox="1"/>
          <p:nvPr/>
        </p:nvSpPr>
        <p:spPr>
          <a:xfrm rot="-2400000">
            <a:off x="797664" y="3208227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i="1" dirty="0"/>
              <a:t>b</a:t>
            </a:r>
          </a:p>
        </p:txBody>
      </p:sp>
      <p:sp>
        <p:nvSpPr>
          <p:cNvPr id="6" name="Oval 5"/>
          <p:cNvSpPr/>
          <p:nvPr/>
        </p:nvSpPr>
        <p:spPr>
          <a:xfrm>
            <a:off x="2822575" y="3128963"/>
            <a:ext cx="58738" cy="59259"/>
          </a:xfrm>
          <a:prstGeom prst="ellipse">
            <a:avLst/>
          </a:prstGeom>
          <a:ln w="6350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981477" y="2762577"/>
            <a:ext cx="1681256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P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027604" y="1771122"/>
            <a:ext cx="1403082" cy="135594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759873" y="1372443"/>
            <a:ext cx="1252718" cy="116805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4385339" y="3081991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994950" y="1737345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999525" y="2524748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27830" y="1338175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71463" y="1530763"/>
            <a:ext cx="788471" cy="3698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4146" y="3081991"/>
            <a:ext cx="1145585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M</a:t>
            </a:r>
            <a:r>
              <a:rPr lang="en-US" sz="1000" b="1" dirty="0"/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69147" y="1154982"/>
            <a:ext cx="122076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31281" y="2396191"/>
            <a:ext cx="1521494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N</a:t>
            </a:r>
            <a:r>
              <a:rPr lang="en-US" sz="1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240256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961" y="1619380"/>
            <a:ext cx="1860045" cy="81419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49750" y="186956"/>
            <a:ext cx="6400800" cy="153037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400" dirty="0">
                <a:latin typeface="Trebuchet MS" charset="0"/>
              </a:rPr>
              <a:t>Фигура называется </a:t>
            </a:r>
            <a:r>
              <a:rPr lang="ru-RU" sz="2400" b="1" dirty="0">
                <a:latin typeface="Trebuchet MS" charset="0"/>
              </a:rPr>
              <a:t>симметричной относительно прямой </a:t>
            </a:r>
            <a:r>
              <a:rPr lang="ru-RU" sz="2400" b="1" i="1" dirty="0">
                <a:latin typeface="Trebuchet MS" charset="0"/>
              </a:rPr>
              <a:t>a</a:t>
            </a:r>
            <a:r>
              <a:rPr lang="ru-RU" sz="2400" dirty="0">
                <a:latin typeface="Trebuchet MS" charset="0"/>
              </a:rPr>
              <a:t>, если для каждой точки фигуры симметричная ей точка относительно прямой a также принадлежит этой фигуре</a:t>
            </a:r>
            <a:endParaRPr lang="en-US" sz="2400" dirty="0">
              <a:latin typeface="Trebuchet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3674" y="1911654"/>
            <a:ext cx="3899121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latin typeface="Trebuchet MS" charset="0"/>
              </a:rPr>
              <a:t>прямая </a:t>
            </a:r>
            <a:r>
              <a:rPr lang="ru-RU" sz="2400" b="1" i="1" dirty="0">
                <a:latin typeface="Trebuchet MS" charset="0"/>
              </a:rPr>
              <a:t>a</a:t>
            </a:r>
            <a:r>
              <a:rPr lang="ru-RU" sz="2400" dirty="0">
                <a:latin typeface="Trebuchet MS" charset="0"/>
              </a:rPr>
              <a:t> - называется осью симметрии фигуры.</a:t>
            </a:r>
            <a:endParaRPr lang="en-US" sz="2400" dirty="0">
              <a:latin typeface="Trebuchet MS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4348" y="3555696"/>
            <a:ext cx="3890440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latin typeface="Trebuchet MS"/>
              </a:rPr>
              <a:t>Говорят, что фигура обладает осевой симметрией.</a:t>
            </a:r>
            <a:endParaRPr lang="en-US" sz="2400" dirty="0"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73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360000">
            <a:off x="6582630" y="4769817"/>
            <a:ext cx="1237744" cy="355326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543175" y="6152454"/>
            <a:ext cx="236066" cy="51504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Isosceles Triangle 3"/>
          <p:cNvSpPr/>
          <p:nvPr/>
        </p:nvSpPr>
        <p:spPr>
          <a:xfrm>
            <a:off x="2381405" y="162947"/>
            <a:ext cx="1144520" cy="1234313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3972" y="848638"/>
            <a:ext cx="1186933" cy="59498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419703" y="284968"/>
            <a:ext cx="1215128" cy="56053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Isosceles Triangle 6"/>
          <p:cNvSpPr/>
          <p:nvPr/>
        </p:nvSpPr>
        <p:spPr>
          <a:xfrm>
            <a:off x="3898900" y="123152"/>
            <a:ext cx="1689100" cy="1300836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35713" y="163513"/>
            <a:ext cx="1036069" cy="1816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514350" y="2463800"/>
            <a:ext cx="1206306" cy="2163763"/>
          </a:xfrm>
          <a:prstGeom prst="diamon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54667" y="2717452"/>
            <a:ext cx="1995139" cy="178809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35713" y="2792608"/>
            <a:ext cx="2230438" cy="171243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92" y="825471"/>
            <a:ext cx="1797787" cy="2192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949968" y="8145"/>
            <a:ext cx="12217" cy="175990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4735301" y="31640"/>
            <a:ext cx="15975" cy="173172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972172" y="582987"/>
            <a:ext cx="1901162" cy="97076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3588968" y="623494"/>
            <a:ext cx="1829738" cy="98016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847890" y="64520"/>
            <a:ext cx="12217" cy="208871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168760" y="1026098"/>
            <a:ext cx="1450071" cy="1252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115805" y="2336426"/>
            <a:ext cx="2820" cy="248328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90782" y="3534783"/>
            <a:ext cx="2070320" cy="2505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45887" y="2496681"/>
            <a:ext cx="2819" cy="234236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72188" y="3581755"/>
            <a:ext cx="2418036" cy="1566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597555" y="2355997"/>
            <a:ext cx="2878528" cy="261480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2473503" y="2299404"/>
            <a:ext cx="2929272" cy="260541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6199446" y="3595843"/>
            <a:ext cx="2478182" cy="2191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441823" y="2473437"/>
            <a:ext cx="21618" cy="221084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6052359" y="2642991"/>
            <a:ext cx="2816499" cy="1960325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6302822" y="2621072"/>
            <a:ext cx="2365407" cy="191961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xmlns="" val="336276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448" y="5424161"/>
            <a:ext cx="3053558" cy="6075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7341" y="5504254"/>
            <a:ext cx="3468706" cy="1868574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arallelogram 4"/>
          <p:cNvSpPr/>
          <p:nvPr/>
        </p:nvSpPr>
        <p:spPr>
          <a:xfrm>
            <a:off x="2914650" y="379413"/>
            <a:ext cx="2982913" cy="1479071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663396" y="2924827"/>
            <a:ext cx="2139864" cy="1149263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2680951" y="3999656"/>
            <a:ext cx="2600354" cy="5949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790521" y="2900666"/>
            <a:ext cx="510296" cy="110229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28925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6791" y="64827"/>
            <a:ext cx="252088" cy="3058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87341" y="215139"/>
            <a:ext cx="6400800" cy="90093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0000"/>
                </a:solidFill>
                <a:latin typeface="Trebuchet MS" charset="0"/>
              </a:rPr>
              <a:t>Две точки А и А1 называются </a:t>
            </a:r>
            <a:r>
              <a:rPr lang="ru-RU" sz="2400" b="1" dirty="0">
                <a:solidFill>
                  <a:srgbClr val="000000"/>
                </a:solidFill>
                <a:latin typeface="Trebuchet MS" charset="0"/>
              </a:rPr>
              <a:t>симметричными относительно точки </a:t>
            </a:r>
            <a:r>
              <a:rPr lang="ru-RU" sz="2400" b="1" i="1" dirty="0">
                <a:solidFill>
                  <a:srgbClr val="000000"/>
                </a:solidFill>
                <a:latin typeface="Trebuchet MS" charset="0"/>
              </a:rPr>
              <a:t>О</a:t>
            </a:r>
            <a:r>
              <a:rPr lang="ru-RU" sz="2400" dirty="0">
                <a:solidFill>
                  <a:srgbClr val="000000"/>
                </a:solidFill>
                <a:latin typeface="Trebuchet MS" charset="0"/>
              </a:rPr>
              <a:t>, если О - середина отрезка AA</a:t>
            </a:r>
            <a:r>
              <a:rPr lang="ru-RU" sz="1000" dirty="0">
                <a:solidFill>
                  <a:srgbClr val="000000"/>
                </a:solidFill>
                <a:latin typeface="Trebuchet MS" charset="0"/>
              </a:rPr>
              <a:t>1</a:t>
            </a:r>
            <a:endParaRPr lang="en-US" sz="1000" dirty="0">
              <a:solidFill>
                <a:srgbClr val="000000"/>
              </a:solidFill>
              <a:latin typeface="Trebuchet MS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124596" y="1465890"/>
            <a:ext cx="2393603" cy="130896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Oval 4"/>
          <p:cNvSpPr/>
          <p:nvPr/>
        </p:nvSpPr>
        <p:spPr>
          <a:xfrm>
            <a:off x="3102107" y="2719026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468327" y="1424647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09028" y="2118809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177289" y="1752423"/>
            <a:ext cx="1925597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9468" y="239491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A</a:t>
            </a:r>
            <a:r>
              <a:rPr lang="en-US" sz="1000" b="1" dirty="0"/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80837" y="105826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55118" y="3005306"/>
            <a:ext cx="27432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точка </a:t>
            </a:r>
            <a:r>
              <a:rPr lang="en-US" b="1" i="1" dirty="0"/>
              <a:t>O </a:t>
            </a:r>
            <a:r>
              <a:rPr lang="en-US" dirty="0"/>
              <a:t>симметрична сама себе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594289" y="4578263"/>
            <a:ext cx="2403000" cy="112107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Oval 12"/>
          <p:cNvSpPr/>
          <p:nvPr/>
        </p:nvSpPr>
        <p:spPr>
          <a:xfrm>
            <a:off x="3574482" y="5644861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935338" y="4535667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74155" y="5143499"/>
            <a:ext cx="3160458" cy="313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231865" y="5090264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389505" y="5096526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179642" y="3648206"/>
            <a:ext cx="2577800" cy="238933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34999" y="3606555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05280" y="5974917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68395" y="5096526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578668" y="3367934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59297" y="5791724"/>
            <a:ext cx="2235723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Q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892485" y="4805296"/>
            <a:ext cx="2057166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74350" y="4913333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M</a:t>
            </a:r>
            <a:r>
              <a:rPr lang="en-US" sz="1000" b="1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405090" y="5738806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52975" y="4429515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b="1" dirty="0"/>
              <a:t>N</a:t>
            </a:r>
            <a:r>
              <a:rPr lang="en-US" sz="10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7976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114" y="6194512"/>
            <a:ext cx="6511925" cy="32567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30955" y="290296"/>
            <a:ext cx="6400800" cy="21504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r>
              <a:rPr lang="ru-RU" sz="2400" dirty="0">
                <a:solidFill>
                  <a:srgbClr val="000000"/>
                </a:solidFill>
                <a:latin typeface="Trebuchet MS"/>
              </a:rPr>
              <a:t>Фигура называется симметричной относительно точки О, если для каждой точки фигуры симметричная ей точка относительно точки О также принадлежит этой фигуре</a:t>
            </a:r>
            <a:endParaRPr lang="en-US" sz="2400" dirty="0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87" y="2409935"/>
            <a:ext cx="43307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 dirty="0">
                <a:latin typeface="Trebuchet MS"/>
              </a:rPr>
              <a:t>точка О - называется центром симметрии фигуры.</a:t>
            </a:r>
            <a:endParaRPr lang="en-US" sz="2400" dirty="0">
              <a:latin typeface="Trebuchet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1347" y="3942285"/>
            <a:ext cx="4153316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400" dirty="0"/>
              <a:t>Фигура обладает центральной симметрией</a:t>
            </a:r>
          </a:p>
        </p:txBody>
      </p:sp>
    </p:spTree>
    <p:extLst>
      <p:ext uri="{BB962C8B-B14F-4D97-AF65-F5344CB8AC3E}">
        <p14:creationId xmlns:p14="http://schemas.microsoft.com/office/powerpoint/2010/main" xmlns="" val="3461954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4415" y="5763060"/>
            <a:ext cx="4219575" cy="76652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591458" y="5888972"/>
            <a:ext cx="3563207" cy="69380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15953" y="313151"/>
            <a:ext cx="2352254" cy="212629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848381" y="1332457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56661" y="928493"/>
            <a:ext cx="224512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i="1" dirty="0"/>
              <a:t>O</a:t>
            </a:r>
          </a:p>
        </p:txBody>
      </p:sp>
      <p:sp>
        <p:nvSpPr>
          <p:cNvPr id="7" name="Parallelogram 6"/>
          <p:cNvSpPr/>
          <p:nvPr/>
        </p:nvSpPr>
        <p:spPr>
          <a:xfrm>
            <a:off x="4747195" y="763566"/>
            <a:ext cx="3245936" cy="1534438"/>
          </a:xfrm>
          <a:prstGeom prst="parallelogram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51298" y="763566"/>
            <a:ext cx="2436833" cy="1534438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746865" y="764088"/>
            <a:ext cx="3248798" cy="1543832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6326015" y="1487466"/>
            <a:ext cx="78807" cy="88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26270" y="1083502"/>
            <a:ext cx="2245120" cy="4001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2000" b="1" i="1" dirty="0"/>
              <a:t>O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95109" y="3178485"/>
            <a:ext cx="6177132" cy="15657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70945" y="5488277"/>
            <a:ext cx="4335176" cy="21921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277611" y="3922488"/>
            <a:ext cx="4476142" cy="1537569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599597" y="3899341"/>
            <a:ext cx="175738" cy="160020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54938534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172</Words>
  <Application>Microsoft Office PowerPoint</Application>
  <PresentationFormat>Экран (4:3)</PresentationFormat>
  <Paragraphs>44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Slipstream</vt:lpstr>
      <vt:lpstr>Осевая и центральная симметрия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Юлия Радкевич</cp:lastModifiedBy>
  <cp:revision>7</cp:revision>
  <dcterms:created xsi:type="dcterms:W3CDTF">2014-09-16T21:39:42Z</dcterms:created>
  <dcterms:modified xsi:type="dcterms:W3CDTF">2015-11-10T17:33:18Z</dcterms:modified>
</cp:coreProperties>
</file>