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5" r:id="rId4"/>
    <p:sldId id="262" r:id="rId5"/>
    <p:sldId id="263" r:id="rId6"/>
    <p:sldId id="264" r:id="rId7"/>
    <p:sldId id="266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0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75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1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60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0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5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3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8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0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2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2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7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8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0BE6-9EC9-4891-96A4-3361DC00C0B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63369D-F74D-4B3E-A3E7-472D03B94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78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Центральная и осевая симметрия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838" y="128681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Симметрия</a:t>
            </a:r>
            <a:r>
              <a:rPr lang="ru-RU" sz="2800" dirty="0" smtClean="0"/>
              <a:t>— свойство геометрических объектов совмещаться с собой при определенных преобразованиях.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84" y="3739007"/>
            <a:ext cx="2458831" cy="25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89"/>
            <a:ext cx="3937686" cy="2953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554"/>
            <a:ext cx="3937686" cy="3728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07" y="3396048"/>
            <a:ext cx="4473146" cy="335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87" y="176289"/>
            <a:ext cx="4382530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3942" y="0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Центральная симметрия-</a:t>
            </a:r>
            <a:endParaRPr lang="ru-RU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9535" y="741404"/>
            <a:ext cx="5577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имметрия относительно точки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23" y="2600532"/>
            <a:ext cx="3509320" cy="19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756" y="0"/>
            <a:ext cx="8773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1)Две точки А и 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 называются симметричными относительно точки О, если О — середина отрезка АА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 Точка О считается симметричной самой себе. 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90" y="1605387"/>
            <a:ext cx="2968365" cy="12234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0782" y="3053684"/>
            <a:ext cx="6886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2)Фигура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 Точка О называется центром симметрии фигуры.</a:t>
            </a:r>
            <a:endParaRPr lang="ru-RU" sz="2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31" y="5134599"/>
            <a:ext cx="4395659" cy="14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4577" y="0"/>
            <a:ext cx="4814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Осевая симметрия-</a:t>
            </a:r>
            <a:endParaRPr lang="ru-RU" sz="4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1713" y="825497"/>
            <a:ext cx="8143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Симметрия относительно прямой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6" y="2907169"/>
            <a:ext cx="3656724" cy="21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03" y="304370"/>
            <a:ext cx="94174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1)</a:t>
            </a:r>
            <a:r>
              <a:rPr lang="ru-RU" sz="2800" dirty="0" smtClean="0"/>
              <a:t> Две точки А и А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 называются симметричными относительно прямой а, если эта прямая проходит через середину отрезка АА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 и перпендикулярна к нему 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84" y="2561967"/>
            <a:ext cx="3071419" cy="27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187594"/>
            <a:ext cx="6411634" cy="44093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572" y="4835812"/>
            <a:ext cx="965573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2)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smtClean="0"/>
              <a:t>Фигура называется симметричной относительно прямой а, если для каждой точки фигуры симметричная ей точка относительно прямой а также принадлежит этой фигуре.</a:t>
            </a:r>
            <a:r>
              <a:rPr lang="ru-RU" sz="2400" dirty="0" smtClean="0"/>
              <a:t> Прямая а называется осью симметрии фигуры. </a:t>
            </a: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8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3261048"/>
            <a:ext cx="5644978" cy="3596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64189"/>
            <a:ext cx="7520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Симметрия в архитектуре 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83" y="705252"/>
            <a:ext cx="5159634" cy="37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7" y="1277916"/>
            <a:ext cx="5736224" cy="430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" y="0"/>
            <a:ext cx="4556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8" y="4366054"/>
            <a:ext cx="3286718" cy="2198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73" y="281644"/>
            <a:ext cx="6242643" cy="2683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7" y="3830595"/>
            <a:ext cx="4208623" cy="28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140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11</cp:revision>
  <dcterms:created xsi:type="dcterms:W3CDTF">2015-10-21T18:37:56Z</dcterms:created>
  <dcterms:modified xsi:type="dcterms:W3CDTF">2015-10-21T20:45:19Z</dcterms:modified>
</cp:coreProperties>
</file>