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2" r:id="rId4"/>
    <p:sldId id="265" r:id="rId5"/>
    <p:sldId id="268" r:id="rId6"/>
    <p:sldId id="261" r:id="rId7"/>
    <p:sldId id="258" r:id="rId8"/>
    <p:sldId id="266" r:id="rId9"/>
    <p:sldId id="267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5"/>
            <a:ext cx="9144000" cy="689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4046" y="908720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</a:rPr>
              <a:t>Осевая и центральная симметрии</a:t>
            </a:r>
            <a:endParaRPr lang="ru-RU" sz="5400" b="1" i="1" dirty="0">
              <a:solidFill>
                <a:srgbClr val="002060"/>
              </a:solidFill>
            </a:endParaRPr>
          </a:p>
        </p:txBody>
      </p:sp>
      <p:sp>
        <p:nvSpPr>
          <p:cNvPr id="7" name="Куб 6"/>
          <p:cNvSpPr/>
          <p:nvPr/>
        </p:nvSpPr>
        <p:spPr>
          <a:xfrm>
            <a:off x="1331640" y="5321937"/>
            <a:ext cx="1512168" cy="1296144"/>
          </a:xfrm>
          <a:prstGeom prst="cube">
            <a:avLst/>
          </a:prstGeom>
          <a:solidFill>
            <a:srgbClr val="00B0F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извлечение 5"/>
          <p:cNvSpPr/>
          <p:nvPr/>
        </p:nvSpPr>
        <p:spPr>
          <a:xfrm>
            <a:off x="971600" y="3967666"/>
            <a:ext cx="1368152" cy="1228035"/>
          </a:xfrm>
          <a:prstGeom prst="flowChartExtra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магнитный диск 4"/>
          <p:cNvSpPr/>
          <p:nvPr/>
        </p:nvSpPr>
        <p:spPr>
          <a:xfrm>
            <a:off x="359532" y="5013176"/>
            <a:ext cx="972108" cy="136815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31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Сравнение симметрий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6" y="1412776"/>
            <a:ext cx="9022568" cy="531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9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648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29600" cy="4046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01022" y="-8638"/>
            <a:ext cx="39429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Симметрия всегда была меткой совершенства и красоты в классических греческих иллюстрациях и эстетике. Естественная симметрия природы, в частности, была исследованием философов, астрономов, математиков, художников, архитекторов и физиков, таких как Леонардо Да Винчи. Мы видим это совершенство ежесекундно, хотя и не всегда замечаем. Вот 10 красивых примеров симметрии, частью которой являемся и мы сами.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56" y="0"/>
            <a:ext cx="2553333" cy="199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077" y="0"/>
            <a:ext cx="2682147" cy="200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56" y="1976521"/>
            <a:ext cx="2553333" cy="188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69160"/>
            <a:ext cx="2506538" cy="200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9" y="1998809"/>
            <a:ext cx="2716815" cy="186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7197"/>
            <a:ext cx="3779911" cy="137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56" y="3861048"/>
            <a:ext cx="1938933" cy="177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76" y="3754797"/>
            <a:ext cx="1873235" cy="187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50" y="4869160"/>
            <a:ext cx="2845053" cy="198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3861048"/>
            <a:ext cx="5351591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12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332656"/>
            <a:ext cx="4536504" cy="619268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Под </a:t>
            </a:r>
            <a:r>
              <a:rPr lang="ru-RU" dirty="0"/>
              <a:t>симметрией  понимают всякую правильность во внутреннем строении тела или фигуры. Учение о различных видах симметрии представляет большую и важную ветвь геометрии, связанную со многими отраслями естествознания, техники и искусства. Велика роль симметрии и пропорций в архитектуре. Человек всегда использовал симметрию и пропорциональность в архитектуре. Древним храмам, башням средневековых замков, современным зданиям она придаёт гармоничность, законченность. Только неотступно следуя законам геометрии, архитекторы древности могли создавать свои шедевры.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33441"/>
            <a:ext cx="2627784" cy="3822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4716016" cy="3100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15" y="-33442"/>
            <a:ext cx="2436101" cy="3822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405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32656"/>
            <a:ext cx="3465513" cy="6408712"/>
          </a:xfrm>
        </p:spPr>
        <p:txBody>
          <a:bodyPr>
            <a:normAutofit/>
          </a:bodyPr>
          <a:lstStyle/>
          <a:p>
            <a:pPr algn="ctr"/>
            <a:r>
              <a:rPr lang="ru-RU" sz="1800" dirty="0" err="1"/>
              <a:t>Симме́три́я</a:t>
            </a:r>
            <a:r>
              <a:rPr lang="ru-RU" sz="1800" dirty="0"/>
              <a:t> (др.-греч. </a:t>
            </a:r>
            <a:r>
              <a:rPr lang="ru-RU" sz="1800" dirty="0" smtClean="0"/>
              <a:t> Соразмерность).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/>
              <a:t> Так, например, сферическая симметрия тела означает, что вид тела не изменится, если его вращать в пространстве на произвольные углы (сохраняя одну точку на месте). Двусторонняя симметрия означает, что правая и левая сторона относительно какой-либо плоскости выглядят одинаково</a:t>
            </a:r>
            <a:r>
              <a:rPr lang="ru-RU" sz="18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/>
              <a:t>Отсутствие или нарушение симметрии называется </a:t>
            </a:r>
            <a:r>
              <a:rPr lang="ru-RU" sz="1800" dirty="0" err="1" smtClean="0"/>
              <a:t>асимметри́ей</a:t>
            </a:r>
            <a:r>
              <a:rPr lang="ru-RU" sz="18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/>
              <a:t>Симметрии могут быть точными или приближёнными.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7683"/>
            <a:ext cx="5040560" cy="660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29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ru-RU" dirty="0"/>
              <a:t>Виды геометрических симметрий: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8545"/>
            <a:ext cx="2016224" cy="185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354" y="622429"/>
            <a:ext cx="271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Зеркальная симметрия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68" y="871845"/>
            <a:ext cx="23759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01" y="1120204"/>
            <a:ext cx="1499319" cy="158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1701" y="548680"/>
            <a:ext cx="216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Вращательная симметрия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5011"/>
            <a:ext cx="2347957" cy="151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31924" y="625141"/>
            <a:ext cx="276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Центральная симметрия</a:t>
            </a: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33" y="3189836"/>
            <a:ext cx="2504975" cy="153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28549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Скользящая симметрия</a:t>
            </a:r>
            <a:endParaRPr lang="ru-RU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86" y="3372594"/>
            <a:ext cx="28575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78964" y="2866671"/>
            <a:ext cx="18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Точечная симметрия</a:t>
            </a:r>
            <a:endParaRPr lang="ru-RU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90" y="3383551"/>
            <a:ext cx="2160410" cy="134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11990" y="2778305"/>
            <a:ext cx="237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Поступательная симметрия</a:t>
            </a:r>
            <a:endParaRPr lang="ru-RU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636" y="5201093"/>
            <a:ext cx="2441391" cy="162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83768" y="4831761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Винтовая симметрия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5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Симметрия в геометрии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5" y="1025352"/>
            <a:ext cx="4139952" cy="58326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Геометрическая симметрия —Свойство геометрических фигур. </a:t>
            </a:r>
            <a:r>
              <a:rPr lang="ru-RU" dirty="0" smtClean="0"/>
              <a:t> </a:t>
            </a:r>
            <a:r>
              <a:rPr lang="ru-RU" dirty="0"/>
              <a:t>Геометрический объект называется симметричным, если после того как он был преобразован геометрически, он сохраняет некоторые исходные свойства</a:t>
            </a:r>
            <a:r>
              <a:rPr lang="ru-RU" dirty="0" smtClean="0"/>
              <a:t>. Две </a:t>
            </a:r>
            <a:r>
              <a:rPr lang="ru-RU" dirty="0"/>
              <a:t>точки, лежащие на одном перпендикуляре к данной плоскости (или прямой) по разные стороны и на одинаковом расстоянии от нее, называются симметричными относительно этой плоскости (или прямой).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5112569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960440" cy="314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87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3" y="44624"/>
            <a:ext cx="9921280" cy="620688"/>
          </a:xfrm>
        </p:spPr>
        <p:txBody>
          <a:bodyPr>
            <a:noAutofit/>
          </a:bodyPr>
          <a:lstStyle/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3200" b="1" u="sng" dirty="0" smtClean="0"/>
              <a:t>Центральная симметрия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79" y="260648"/>
            <a:ext cx="9114921" cy="6597352"/>
          </a:xfrm>
        </p:spPr>
        <p:txBody>
          <a:bodyPr/>
          <a:lstStyle/>
          <a:p>
            <a:endParaRPr lang="ru-RU" dirty="0"/>
          </a:p>
          <a:p>
            <a:r>
              <a:rPr lang="ru-RU" sz="1800" dirty="0"/>
              <a:t>Две точки А и А1 называются симметричными относительно точки О, если О — середина отрезка АА1 (рис.1). Точка О считается симметричной самой себе</a:t>
            </a:r>
            <a:r>
              <a:rPr lang="ru-RU" sz="1800" dirty="0" smtClean="0"/>
              <a:t>.</a:t>
            </a:r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600" dirty="0" smtClean="0"/>
          </a:p>
          <a:p>
            <a:r>
              <a:rPr lang="ru-RU" sz="1600" dirty="0" smtClean="0"/>
              <a:t>Фигура </a:t>
            </a:r>
            <a:r>
              <a:rPr lang="ru-RU" sz="1600" dirty="0"/>
              <a:t>называется симметричной относительно точки О, если для каждой точки фигуры симметричная ей точка относительно точки О также принадлежит этой фигуре. Точка О называется центром симметрии фигуры. Говорят также, что фигура обладает центральной симметрией. Примерами фигур, обладающих центральной симметрией, являются окружность и параллелограмм. Центром симметрии окружности является центр окружности, а центром симметрии параллелограмма — точка пересечения его диагоналей.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6907"/>
            <a:ext cx="3726670" cy="165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" y="5301208"/>
            <a:ext cx="3631905" cy="11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391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sz="4000" u="sng" dirty="0" smtClean="0"/>
              <a:t>Осевая симметрия</a:t>
            </a:r>
            <a:endParaRPr lang="ru-RU" sz="40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rmAutofit/>
          </a:bodyPr>
          <a:lstStyle/>
          <a:p>
            <a:r>
              <a:rPr lang="ru-RU" sz="1800" dirty="0"/>
              <a:t>Две точки А и А1 называются симметричными относительно прямой а, если эта прямая проходит через середину отрезка АА1 и перпендикулярна к </a:t>
            </a:r>
            <a:r>
              <a:rPr lang="ru-RU" sz="1800" dirty="0" smtClean="0"/>
              <a:t>нему. </a:t>
            </a:r>
            <a:r>
              <a:rPr lang="ru-RU" sz="1800" dirty="0"/>
              <a:t>Каждая точка прямой а считается симметричной самой себе. Фигура называется симметричной относительно прямой а, если для каждой точки фигуры симметричная ей точка относительно прямой а также принадлежит этой фигуре. Прямая а называется осью симметрии фигуры.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295832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76872"/>
            <a:ext cx="536408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3576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460</Words>
  <Application>Microsoft Office PowerPoint</Application>
  <PresentationFormat>Экран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геометрических симметрий:</vt:lpstr>
      <vt:lpstr>Симметрия в геометрии</vt:lpstr>
      <vt:lpstr> Центральная симметрия  </vt:lpstr>
      <vt:lpstr>Осевая симметрия</vt:lpstr>
      <vt:lpstr>Сравнение симметрий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Dell</cp:lastModifiedBy>
  <cp:revision>13</cp:revision>
  <dcterms:created xsi:type="dcterms:W3CDTF">2015-10-19T09:17:06Z</dcterms:created>
  <dcterms:modified xsi:type="dcterms:W3CDTF">2015-10-21T19:56:23Z</dcterms:modified>
</cp:coreProperties>
</file>