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2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28CE-E177-409A-A9F4-22C5FDC28C05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A7B32-585D-4C41-8F61-10E332994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Центральная и осевая </a:t>
            </a:r>
            <a:r>
              <a:rPr lang="ru-RU" smtClean="0"/>
              <a:t>симметрия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500570"/>
            <a:ext cx="4200532" cy="17526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</a:t>
            </a:r>
            <a:r>
              <a:rPr lang="ru-RU" dirty="0" smtClean="0"/>
              <a:t>Подготовила </a:t>
            </a:r>
            <a:endParaRPr lang="ru-RU" dirty="0" smtClean="0"/>
          </a:p>
          <a:p>
            <a:pPr algn="l"/>
            <a:r>
              <a:rPr lang="ru-RU" dirty="0" smtClean="0"/>
              <a:t> </a:t>
            </a:r>
            <a:r>
              <a:rPr lang="ru-RU" dirty="0" smtClean="0"/>
              <a:t>ученица </a:t>
            </a:r>
            <a:r>
              <a:rPr lang="ru-RU" dirty="0" smtClean="0"/>
              <a:t>8 «Б» класса</a:t>
            </a:r>
          </a:p>
          <a:p>
            <a:pPr algn="l"/>
            <a:r>
              <a:rPr lang="ru-RU" dirty="0" smtClean="0"/>
              <a:t>Шкляр </a:t>
            </a:r>
            <a:r>
              <a:rPr lang="ru-RU" dirty="0" smtClean="0"/>
              <a:t>Юлия.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8413"/>
          <a:stretch>
            <a:fillRect/>
          </a:stretch>
        </p:blipFill>
        <p:spPr>
          <a:xfrm>
            <a:off x="395536" y="620688"/>
            <a:ext cx="8136904" cy="55892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Фигуры, обладающие </a:t>
            </a:r>
            <a:r>
              <a:rPr lang="ru-RU" smtClean="0"/>
              <a:t>центральной симметрией 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" name="Содержимое 3" descr="osevaja_i_central'naja_simmetrii_8.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811"/>
          <a:stretch>
            <a:fillRect/>
          </a:stretch>
        </p:blipFill>
        <p:spPr>
          <a:xfrm>
            <a:off x="1691680" y="1916832"/>
            <a:ext cx="5810250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симметрии в природе : </a:t>
            </a:r>
            <a:endParaRPr lang="ru-RU" dirty="0"/>
          </a:p>
        </p:txBody>
      </p:sp>
      <p:pic>
        <p:nvPicPr>
          <p:cNvPr id="4" name="Содержимое 3" descr="osevaja_i_central'naja_simmetrii_8.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329"/>
          <a:stretch>
            <a:fillRect/>
          </a:stretch>
        </p:blipFill>
        <p:spPr>
          <a:xfrm>
            <a:off x="0" y="3329608"/>
            <a:ext cx="4969346" cy="3528392"/>
          </a:xfrm>
        </p:spPr>
      </p:pic>
      <p:pic>
        <p:nvPicPr>
          <p:cNvPr id="5" name="Рисунок 4" descr="osevaja_i_central'naja_simmetrii_8.11.jpg"/>
          <p:cNvPicPr>
            <a:picLocks noChangeAspect="1"/>
          </p:cNvPicPr>
          <p:nvPr/>
        </p:nvPicPr>
        <p:blipFill>
          <a:blip r:embed="rId3" cstate="print"/>
          <a:srcRect b="4346"/>
          <a:stretch>
            <a:fillRect/>
          </a:stretch>
        </p:blipFill>
        <p:spPr>
          <a:xfrm>
            <a:off x="4355976" y="1988840"/>
            <a:ext cx="5080858" cy="3645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Спасибо за внимание </a:t>
            </a:r>
            <a:r>
              <a:rPr lang="ru-RU" dirty="0" smtClean="0">
                <a:sym typeface="Wingdings" pitchFamily="2" charset="2"/>
              </a:rPr>
              <a:t>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b="1" i="1" dirty="0" smtClean="0"/>
              <a:t>симметрия</a:t>
            </a:r>
            <a:r>
              <a:rPr lang="ru-RU" dirty="0" smtClean="0"/>
              <a:t> (означает «соразмерность» ) — свойство геометрических объектов совмещаться с собой при определенных преобразованиях. Под </a:t>
            </a:r>
            <a:r>
              <a:rPr lang="ru-RU" i="1" dirty="0" smtClean="0"/>
              <a:t>симметрией</a:t>
            </a:r>
            <a:r>
              <a:rPr lang="ru-RU" dirty="0" smtClean="0"/>
              <a:t> понимают всякую правильность во внутреннем строении тела или фигуры.</a:t>
            </a:r>
          </a:p>
          <a:p>
            <a:r>
              <a:rPr lang="ru-RU" b="1" dirty="0" smtClean="0"/>
              <a:t>Симметрия относительно точки</a:t>
            </a:r>
            <a:r>
              <a:rPr lang="ru-RU" dirty="0" smtClean="0"/>
              <a:t> — это центральная симметрия , а </a:t>
            </a:r>
            <a:r>
              <a:rPr lang="ru-RU" b="1" dirty="0" smtClean="0"/>
              <a:t>симметрия относительно прямой</a:t>
            </a:r>
            <a:r>
              <a:rPr lang="ru-RU" dirty="0" smtClean="0"/>
              <a:t> — это осевая симметрия.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4939"/>
          <a:stretch>
            <a:fillRect/>
          </a:stretch>
        </p:blipFill>
        <p:spPr>
          <a:xfrm>
            <a:off x="251520" y="260648"/>
            <a:ext cx="8748464" cy="6237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155"/>
          <a:stretch>
            <a:fillRect/>
          </a:stretch>
        </p:blipFill>
        <p:spPr>
          <a:xfrm>
            <a:off x="323528" y="476672"/>
            <a:ext cx="8604448" cy="61206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6011"/>
          <a:stretch>
            <a:fillRect/>
          </a:stretch>
        </p:blipFill>
        <p:spPr>
          <a:xfrm>
            <a:off x="0" y="665312"/>
            <a:ext cx="8784976" cy="6192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978"/>
          <a:stretch>
            <a:fillRect/>
          </a:stretch>
        </p:blipFill>
        <p:spPr>
          <a:xfrm>
            <a:off x="323528" y="476672"/>
            <a:ext cx="8640960" cy="6093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Фигуры, обладающие осевой симметрией : </a:t>
            </a:r>
            <a:endParaRPr lang="ru-RU" dirty="0"/>
          </a:p>
        </p:txBody>
      </p:sp>
      <p:pic>
        <p:nvPicPr>
          <p:cNvPr id="4" name="Содержимое 3" descr="osevaja_i_central'naja_simmetrii_8.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7692"/>
          <a:stretch>
            <a:fillRect/>
          </a:stretch>
        </p:blipFill>
        <p:spPr>
          <a:xfrm>
            <a:off x="1259632" y="1556792"/>
            <a:ext cx="6552728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Фигуры, у которых нет осей симметрии : </a:t>
            </a:r>
            <a:endParaRPr lang="ru-RU" dirty="0"/>
          </a:p>
        </p:txBody>
      </p:sp>
      <p:pic>
        <p:nvPicPr>
          <p:cNvPr id="6" name="Содержимое 5" descr="osevaja_i_central'naja_simmetrii_8.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8564"/>
          <a:stretch>
            <a:fillRect/>
          </a:stretch>
        </p:blipFill>
        <p:spPr>
          <a:xfrm>
            <a:off x="899592" y="1988840"/>
            <a:ext cx="6300192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sevaja_i_central'naja_simmetrii_8.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820"/>
          <a:stretch>
            <a:fillRect/>
          </a:stretch>
        </p:blipFill>
        <p:spPr>
          <a:xfrm>
            <a:off x="70992" y="0"/>
            <a:ext cx="9073008" cy="6408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95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Центральная и осевая симметрия </vt:lpstr>
      <vt:lpstr>Слайд 2</vt:lpstr>
      <vt:lpstr>Слайд 3</vt:lpstr>
      <vt:lpstr>Слайд 4</vt:lpstr>
      <vt:lpstr>Слайд 5</vt:lpstr>
      <vt:lpstr>Слайд 6</vt:lpstr>
      <vt:lpstr>Фигуры, обладающие осевой симметрией : </vt:lpstr>
      <vt:lpstr>Фигуры, у которых нет осей симметрии : </vt:lpstr>
      <vt:lpstr>Слайд 9</vt:lpstr>
      <vt:lpstr>Слайд 10</vt:lpstr>
      <vt:lpstr>Фигуры, обладающие центральной симметрией :</vt:lpstr>
      <vt:lpstr>Примеры симметрии в природе : 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Центральная и осевая симметрия .</dc:title>
  <dc:creator>ЮлЯшКа</dc:creator>
  <cp:lastModifiedBy>Юлия Радкевич</cp:lastModifiedBy>
  <cp:revision>4</cp:revision>
  <dcterms:created xsi:type="dcterms:W3CDTF">2015-10-21T13:34:54Z</dcterms:created>
  <dcterms:modified xsi:type="dcterms:W3CDTF">2015-11-10T17:36:45Z</dcterms:modified>
</cp:coreProperties>
</file>